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303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03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ea6e38e30efd78d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ea6e38e30efd78d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27813b5f3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27813b5f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ea6e38e30efd78d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ea6e38e30efd78d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7813b5f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27813b5f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27813b5f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27813b5f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27813b5f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27813b5f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27813b5f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27813b5f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27813b5f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27813b5f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ea6e38e30efd78d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ea6e38e30efd78d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7813b5f3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7813b5f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27813b5f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27813b5f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ebe8f763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ebe8f76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27813b5f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27813b5f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27813b5f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27813b5f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27813b5f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27813b5f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a6e38e30efd78d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ea6e38e30efd78d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ea6e38e30efd78d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ea6e38e30efd78d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ea6e38e30efd78d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ea6e38e30efd78d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0516363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0516363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 caga la slide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27813b5f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27813b5f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 caga la slide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27813b5f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27813b5f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 caga la slide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27813b5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27813b5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 caga la slide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a6e38e30efd78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ea6e38e30efd78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RGENTOS72/ProgettoJavaFineAnno/tree/mai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A9A9A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19" y="0"/>
            <a:ext cx="5710656" cy="51435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13"/>
          <p:cNvSpPr txBox="1"/>
          <p:nvPr>
            <p:ph type="title"/>
          </p:nvPr>
        </p:nvSpPr>
        <p:spPr>
          <a:xfrm>
            <a:off x="5781975" y="215075"/>
            <a:ext cx="2847000" cy="1034100"/>
          </a:xfrm>
          <a:prstGeom prst="rect">
            <a:avLst/>
          </a:prstGeom>
          <a:effectLst>
            <a:outerShdw blurRad="542925" rotWithShape="0" algn="bl" dir="5400000" dist="19050">
              <a:srgbClr val="CD919D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KIRIZON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DIAGRAMMA CASI D</a:t>
            </a:r>
            <a:r>
              <a:rPr lang="it"/>
              <a:t>’USO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" y="0"/>
            <a:ext cx="9042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417775" y="386325"/>
            <a:ext cx="8355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1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Pressione del tasto home.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preme il tasto home.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L'utente viene portato alla pagina home.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2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Ritorno in cima alla pagina.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quando di trova nel piè di pagina (footer) preme il tasto torna in testa.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L'utente viene riportato nella testa della pagina.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417775" y="386325"/>
            <a:ext cx="8355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3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Ricerca di un prodotto.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inserisce il nome o una caratteristica del prodotto che vuole cercare nella barra di ricerca.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L'utente preme il tasto di ricerca.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3. L'utente viene portato nella pagina in cui vengono mostrati tutti i prodotti relativi alla ricerca.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4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Ricerca di una categoria.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preme il tasto della categoria che vuole cercare.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L'utente viene portato nella pagina in cui vengono mostrati tutti i prodotti appartenenti a quella categoria.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417775" y="386325"/>
            <a:ext cx="8355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5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Visualizzazione di un prodotto;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preme il prodotto che vuole visualizzare.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L'utente viene portato nella pagina in cui viene mostrato quel prodotto.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6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Visualizzazione del prodotto consigliato;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preme il prodotto consigliato.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L'utente viene portato nella pagina in cui viene mostrato il prodotto consigliato.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417775" y="386325"/>
            <a:ext cx="8355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Caso d'uso 7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Titolo: Acquista un prodotto;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Attore Protagonista: 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Ambito: Il sistema informativo così come può essere percepito dall'esterno.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Livello: Livello di dettaglio vicino alla percezione dell'utente.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Racconto: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L'utente preme il pulsante per acquistare un prodotto.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La quantità di quel prodotto viene diminuita.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3. Se la quantità è nulla non può essere acquistato. 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DIARIO DI BORDO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490250" y="296475"/>
            <a:ext cx="8091900" cy="43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</a:rPr>
              <a:t>Giacomo Pasqualini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09/04/2024 10:20 - 11:00 | Inizio progetto;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16/04/2024 22:00 - 23:00 | Inizio creazione home page, header;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18/04/2024 9:15 - 10:55 | Inizio Creazione </a:t>
            </a:r>
            <a:r>
              <a:rPr lang="it" sz="1200"/>
              <a:t>temporanea</a:t>
            </a:r>
            <a:r>
              <a:rPr lang="it" sz="1200"/>
              <a:t> di Header, searchBar, Home Button, e aggiunta dei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bottoni delle categorie;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22/04/2024 12:05 - 13:50 | Classe Pannello: Aggiunta dei listeners per i bottoni </a:t>
            </a:r>
            <a:r>
              <a:rPr lang="it" sz="1200"/>
              <a:t>categorie</a:t>
            </a:r>
            <a:r>
              <a:rPr lang="it" sz="1200"/>
              <a:t>, padding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temporaneo ai bottoni, creazione prodotto consigliato temporaneo;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23/04/2024 12:05 - 13:50 | Classe Pannello: Implementato scorrimento dello schermo e posizionamento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temporaneo dei prodotti nella home;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26/04/2024 16:00 - 17:00 | Classe Controller: Implementato scorrimento con apposito moltiplicatore per la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velocità e modifica a Pannello;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27/04/2024 21:00 - 23:00 | Creazione delle classi HomePage e Header e implementazione nel Pannello;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29/04/2024 12:05 - 13:50 | Classe HomePage: Creazione matrice per allinento dei prodotti; Classe Header: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Ordinamento dei pulsanti categorie;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01/05/2024 16:05 - 19:00 | Creazione classe SingleProduct (Rinominata poi in ProductView); Aggiustamenti 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Pannello, Header e HomePage;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02/05/2025 9:05 - 10:55 | 22:00 - 23:20 | Creazione classi Foot e ProductSearched; Modifica ai colori di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                        Header e SearchBar; Classi HomePage e ProductSearched: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                        Ordinamento dei prodotti;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03/05/2025 16:05 - 18:00 | Modifica ai colori di SearchBar, HomePage, Foot, ProductView, ProductSearched;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Classe Foot: Riposizionamento dei pulsante; Classe Pannello: Aggiunto sfondo;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150325" y="-16975"/>
            <a:ext cx="8804700" cy="44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Diario di Bordo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09/04/2024 10:20 - 11:00 | Inizio progetto, Creazione progetto su github;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11/04/2024 9:59 - 12:59 | Creazione classe Button.java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13/04/2024 22:00 - 00:49 | Aggiunto classi GraphicComponent, SearchBar e Controller e sue Exceptions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Aggiornate le classi Button, Pannello, Finestra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Spostato il game loop nel Main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15/04/2024 22:14 - 23:14 | Aggiunta possibilità nel Controller di ascoltare i GraphicComponent con onHover, offHover,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onFocus, offFocus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16/04/2024 23:30 - 00:19 | Aggiornata la SearchBar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16/04/2024 10:05 - 12:08 | Aggiornata la SearchBar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17/04/2024 10:10 - 11:43 | Aggiornato il progetto: README.md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18/04/2024 22:00 - 00:00 | Aggiornato il Controller per supportare l'aggiornamento di GraphicComponent, aggiornato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GraphicComponent, Button, Pannello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Aggiunto classi TextButton e TextureButton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Corretto nomi di metodi di SearchBar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p31"/>
          <p:cNvSpPr txBox="1"/>
          <p:nvPr/>
        </p:nvSpPr>
        <p:spPr>
          <a:xfrm>
            <a:off x="224450" y="296475"/>
            <a:ext cx="180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Gabriele Bardin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311700" y="289350"/>
            <a:ext cx="2186100" cy="8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24200" y="408299"/>
            <a:ext cx="1961100" cy="573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700">
                <a:solidFill>
                  <a:srgbClr val="FFFFFF"/>
                </a:solidFill>
              </a:rPr>
              <a:t>Team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534250"/>
            <a:ext cx="3404100" cy="31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1"/>
                </a:solidFill>
              </a:rPr>
              <a:t>Gabriele Bardin:</a:t>
            </a:r>
            <a:r>
              <a:rPr lang="it" sz="1700">
                <a:solidFill>
                  <a:schemeClr val="dk1"/>
                </a:solidFill>
              </a:rPr>
              <a:t> </a:t>
            </a:r>
            <a:br>
              <a:rPr lang="it" sz="1700">
                <a:solidFill>
                  <a:srgbClr val="FF3F00"/>
                </a:solidFill>
              </a:rPr>
            </a:br>
            <a:r>
              <a:rPr lang="it" sz="1800">
                <a:solidFill>
                  <a:schemeClr val="dk2"/>
                </a:solidFill>
              </a:rPr>
              <a:t>Programmazione Grafica/Controller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1"/>
                </a:solidFill>
              </a:rPr>
              <a:t>Tomas Matteo Maurino Maceira:</a:t>
            </a:r>
            <a:r>
              <a:rPr lang="it" sz="1800">
                <a:solidFill>
                  <a:srgbClr val="000000"/>
                </a:solidFill>
              </a:rPr>
              <a:t> Programmazione Model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800">
                <a:solidFill>
                  <a:schemeClr val="dk1"/>
                </a:solidFill>
              </a:rPr>
              <a:t>Giacomo Pasqualini: </a:t>
            </a:r>
            <a:br>
              <a:rPr lang="it" sz="1800">
                <a:solidFill>
                  <a:srgbClr val="000000"/>
                </a:solidFill>
              </a:rPr>
            </a:br>
            <a:r>
              <a:rPr lang="it" sz="1800">
                <a:solidFill>
                  <a:srgbClr val="000000"/>
                </a:solidFill>
              </a:rPr>
              <a:t>Programmazione Grafica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2046383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45" y="1407496"/>
            <a:ext cx="3799398" cy="232851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275" y="1619400"/>
            <a:ext cx="2186101" cy="21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150325" y="795975"/>
            <a:ext cx="8804700" cy="43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Diario di Bordo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23/04/2024 22:00 - 00:42 | Migliorato il sistema di rilevazione di onFocus sulla classe Controller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Aggiornata classe Product, Button, GraphicComponent, Pannello, SearchBar, TextButton,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TextureButton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Creata classe Prodotto (versione grafica di Product) (incompleto)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23/04/2024 09:20 - 12:00 | Aggiornata classe Prodotto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25/04/2024 23:00 - 00:20 | Migliorato sostanzialmente GraphicComponent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Aggiornato Button, SearchBar, TextButton, TextureButton a causa del miglioramento di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GraphicComponent, aggiornato Pannello, Prodotto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Creazione Interfaccia GraphicComponentAligner per allineare facilmente array di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 GraphicComponent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29/04/2024 15:00 - 15:20 | Corretta l'interfaccia GraphicComponentAligner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30/04/2024 10:00 - 12:07 | Create Interfaccie Animable e Listenable e classi che implementano Animable come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GraphicAnimation, TextureAnimation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Aggiornato il Controller, Button, Prodotto, SearchBar, TextButton, TextureButton per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supportare nuove interfaccie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Creato ListenableGraphicComponent, copia di GraphicComponent, GraphicComponent ora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ha metodi basici non Listenable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1/05/2024 10:00 - 12:43 | Corretto colori di TextureButton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Aggiornato TextureAnimation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0" name="Google Shape;190;p32"/>
          <p:cNvSpPr txBox="1"/>
          <p:nvPr/>
        </p:nvSpPr>
        <p:spPr>
          <a:xfrm>
            <a:off x="224450" y="296475"/>
            <a:ext cx="180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Gabriele Bardin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150325" y="711675"/>
            <a:ext cx="8804700" cy="39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Diario di Bordo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1/05/2024 17:00 - 17:55 | Aggiunta funzionalità di callback: ora i metodi implementati da Listenable e Animable sono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personalizzabili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Aggiornate classi coinvolte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Aggiunti LoadingView e rinominata SingleProduct con ProductView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2/05/2024 09:00 - 10:54 | Aggiornati GraphicAnimation, ListenableGraphicComponent, Prodotto, TextButton,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TextureAnimation, Controller, LoadingView, Pannnello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Creato TextAnimation, folder sul progetto attuali oltre codice sorgente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4/05/2024 19:00 - 00:01 | Migliorata la cancellazione e animazione della SearchBar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5/05/2024 14:00 - 14:31 | Aggiornato TextButton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5/05/2024 17:00 - 23:59 | Aggiornato Controller, Finestra, Header, HomePage, Pannello ProductSearched,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ProductSearched, ProductView, TextButton, TextWrap, Main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Aggiunta texture per il pointer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6" name="Google Shape;196;p33"/>
          <p:cNvSpPr txBox="1"/>
          <p:nvPr/>
        </p:nvSpPr>
        <p:spPr>
          <a:xfrm>
            <a:off x="224450" y="296475"/>
            <a:ext cx="180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Gabriele Bardin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150325" y="711675"/>
            <a:ext cx="8804700" cy="39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Diario di Bordo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09/04/2024 10:20 - 11:00 | Inizio progetto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11/04/2024 10:25 - 13:26 | Aggiunta del Main, Finestra e Pannello usando raylib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16/04/2024 20:30 - 22:17 | Migliorato la classe SearchBar e aggiunto la prima versione della classe DB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17/04/2024 11:20 - 12:10 | Migliorato la classe SearchBar e cambiato totalmente la classe DB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20/04/2024 20:00 - 21:37 | Migliorato la classe DB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23/04/2024 10:10 - 11:50 | Migliorato la classe DB e migliorato classe Product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02/05/2024 09:15 - 11:25 | Modificato il controller per l'uso del DB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02/05/2024 21:15 - 23:20 | Aggiunto produttore e consumatore per il caricamento dal DB al caricamento alla view 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migliorato la class DB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03/05/2024 17:20 - 20:21 | Loading the products into the view with textures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05/05/2024 08:34 - 14:44 | Connesso tutti i bottoni alla propria funzionalità e connesso la view con il DB quasi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totalmente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05/05/2024 16:40 - 22:50 | Connesso totalmente la view con il DB e aggiustato qualche errore della view e aggiunta di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                                                      immagini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200"/>
              <a:t>05/05/2024 23:07 - 23:59 | Sistemato conflitti con il merge, aggiunto java doc e sistemato loading di textures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2" name="Google Shape;202;p34"/>
          <p:cNvSpPr txBox="1"/>
          <p:nvPr/>
        </p:nvSpPr>
        <p:spPr>
          <a:xfrm>
            <a:off x="224450" y="296475"/>
            <a:ext cx="4049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Maceira Maurino Matteo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595000" y="3739425"/>
            <a:ext cx="2490300" cy="688800"/>
          </a:xfrm>
          <a:prstGeom prst="roundRect">
            <a:avLst>
              <a:gd fmla="val 16667" name="adj"/>
            </a:avLst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0" y="-13975"/>
            <a:ext cx="9144000" cy="40908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483000" y="3848000"/>
            <a:ext cx="288600" cy="3405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595000" y="3966525"/>
            <a:ext cx="24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Disponibile su: </a:t>
            </a:r>
            <a:r>
              <a:rPr b="1" lang="it" sz="1800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2955225" y="3759400"/>
            <a:ext cx="234300" cy="4419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3085300" y="4078725"/>
            <a:ext cx="234300" cy="23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360700" y="4078725"/>
            <a:ext cx="234300" cy="23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813275" y="-35925"/>
            <a:ext cx="3239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KIRIZON</a:t>
            </a:r>
            <a:endParaRPr/>
          </a:p>
        </p:txBody>
      </p:sp>
      <p:sp>
        <p:nvSpPr>
          <p:cNvPr id="215" name="Google Shape;215;p35"/>
          <p:cNvSpPr txBox="1"/>
          <p:nvPr>
            <p:ph idx="4294967295" type="body"/>
          </p:nvPr>
        </p:nvSpPr>
        <p:spPr>
          <a:xfrm>
            <a:off x="1109975" y="2067400"/>
            <a:ext cx="2866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it" sz="2200">
                <a:solidFill>
                  <a:schemeClr val="lt1"/>
                </a:solidFill>
              </a:rPr>
              <a:t>Grazie dell’attenzione</a:t>
            </a:r>
            <a:endParaRPr b="1" i="1" sz="2200">
              <a:solidFill>
                <a:schemeClr val="lt1"/>
              </a:solidFill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022" y="320425"/>
            <a:ext cx="1688350" cy="35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687D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759125" y="-75"/>
            <a:ext cx="6384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1800000" y="583523"/>
            <a:ext cx="40452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Des</a:t>
            </a:r>
            <a:r>
              <a:rPr lang="it">
                <a:solidFill>
                  <a:srgbClr val="DC687D"/>
                </a:solidFill>
              </a:rPr>
              <a:t>crizione</a:t>
            </a:r>
            <a:endParaRPr>
              <a:solidFill>
                <a:srgbClr val="DC687D"/>
              </a:solidFill>
            </a:endParaRPr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3455800" y="1501200"/>
            <a:ext cx="4801800" cy="29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200"/>
              <a:t>Kirizon è </a:t>
            </a:r>
            <a:r>
              <a:rPr lang="it" sz="2200"/>
              <a:t>un'applicazione</a:t>
            </a:r>
            <a:r>
              <a:rPr lang="it" sz="2200"/>
              <a:t> che simula il sito di e-commerce Amazon, permettendo all</a:t>
            </a:r>
            <a:r>
              <a:rPr lang="it" sz="2200"/>
              <a:t>’utente di comprare prodotti situati in un file che funge da database interagendo con l’interfaccia grafica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90250" y="526350"/>
            <a:ext cx="732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INTERFACCIA GRAFICA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5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Schermate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0" y="715200"/>
            <a:ext cx="9144000" cy="442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0" y="715200"/>
            <a:ext cx="2157000" cy="14547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4620175" y="715127"/>
            <a:ext cx="2157000" cy="14547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6951400" y="715200"/>
            <a:ext cx="2192400" cy="14547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4785975" y="1074150"/>
            <a:ext cx="20184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Prodotto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357875" y="715200"/>
            <a:ext cx="2080200" cy="1454700"/>
          </a:xfrm>
          <a:prstGeom prst="rect">
            <a:avLst/>
          </a:prstGeom>
          <a:solidFill>
            <a:srgbClr val="DC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7152275" y="913725"/>
            <a:ext cx="1811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Prodotti cercati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2696975" y="1074157"/>
            <a:ext cx="14019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561458" y="2518100"/>
            <a:ext cx="1641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questa schermata viene visualizzato un prodotto consigliato, e una lista di prodotti 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706937" y="2458350"/>
            <a:ext cx="1925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questa schermata viene visualizzato il prodotto singolo che l’utente va a selezionare, in cui sono mostrate le sue caratteristiche ed è possibile acquistarlo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237350" y="2564100"/>
            <a:ext cx="1641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 verranno visualizzati tutti i prodotti corrispondenti alla ricerca fatta dall’utente o delle categorie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11708" y="2518100"/>
            <a:ext cx="1641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Questa parte dell’applicazione è sempre presente, contiene la barra di ricerca alcune categorie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 flipH="1">
            <a:off x="368375" y="1074158"/>
            <a:ext cx="1641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Header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 flipH="1">
            <a:off x="2156875" y="574650"/>
            <a:ext cx="201000" cy="456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7"/>
          <p:cNvSpPr/>
          <p:nvPr/>
        </p:nvSpPr>
        <p:spPr>
          <a:xfrm flipH="1">
            <a:off x="4437975" y="574650"/>
            <a:ext cx="201000" cy="456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7"/>
          <p:cNvSpPr/>
          <p:nvPr/>
        </p:nvSpPr>
        <p:spPr>
          <a:xfrm flipH="1">
            <a:off x="6750400" y="574650"/>
            <a:ext cx="201000" cy="456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Schermate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8751" l="34168" r="36168" t="27273"/>
          <a:stretch/>
        </p:blipFill>
        <p:spPr>
          <a:xfrm>
            <a:off x="5562606" y="502775"/>
            <a:ext cx="2719845" cy="2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23" y="4180800"/>
            <a:ext cx="6553900" cy="7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155700" y="14138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Loading View</a:t>
            </a:r>
            <a:endParaRPr sz="2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472250" y="43332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Header</a:t>
            </a:r>
            <a:endParaRPr sz="2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Schermate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572425" y="13543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Prodotti Cercati</a:t>
            </a:r>
            <a:endParaRPr sz="2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549525" y="3648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Prodotto</a:t>
            </a:r>
            <a:endParaRPr sz="2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61239"/>
            <a:ext cx="4670501" cy="209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92" y="342325"/>
            <a:ext cx="4031356" cy="22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447" y="1460798"/>
            <a:ext cx="5806777" cy="32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Schermate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352050" y="9376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</a:t>
            </a:r>
            <a:endParaRPr sz="2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